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6"/>
  </p:notesMasterIdLst>
  <p:sldIdLst>
    <p:sldId id="260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448" userDrawn="1">
          <p15:clr>
            <a:srgbClr val="A4A3A4"/>
          </p15:clr>
        </p15:guide>
        <p15:guide id="2" orient="horz" pos="2304" userDrawn="1">
          <p15:clr>
            <a:srgbClr val="A4A3A4"/>
          </p15:clr>
        </p15:guide>
        <p15:guide id="4" orient="horz" pos="720" userDrawn="1">
          <p15:clr>
            <a:srgbClr val="A4A3A4"/>
          </p15:clr>
        </p15:guide>
        <p15:guide id="5" pos="984" userDrawn="1">
          <p15:clr>
            <a:srgbClr val="A4A3A4"/>
          </p15:clr>
        </p15:guide>
        <p15:guide id="6" orient="horz" pos="264" userDrawn="1">
          <p15:clr>
            <a:srgbClr val="A4A3A4"/>
          </p15:clr>
        </p15:guide>
        <p15:guide id="7" pos="2928" userDrawn="1">
          <p15:clr>
            <a:srgbClr val="A4A3A4"/>
          </p15:clr>
        </p15:guide>
        <p15:guide id="8" pos="50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4C"/>
    <a:srgbClr val="1C3158"/>
    <a:srgbClr val="100000"/>
    <a:srgbClr val="3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306"/>
      </p:cViewPr>
      <p:guideLst>
        <p:guide pos="5448"/>
        <p:guide orient="horz" pos="2304"/>
        <p:guide orient="horz" pos="720"/>
        <p:guide pos="984"/>
        <p:guide orient="horz" pos="264"/>
        <p:guide pos="2928"/>
        <p:guide pos="50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rony karani" userId="6019e03d3618181c" providerId="LiveId" clId="{A4DB7699-EC6E-4BD6-9DBD-4E389916227B}"/>
    <pc:docChg chg="addSld modSld">
      <pc:chgData name="Jackrony karani" userId="6019e03d3618181c" providerId="LiveId" clId="{A4DB7699-EC6E-4BD6-9DBD-4E389916227B}" dt="2024-04-23T12:38:24.881" v="1333" actId="207"/>
      <pc:docMkLst>
        <pc:docMk/>
      </pc:docMkLst>
      <pc:sldChg chg="addSp delSp modSp mod">
        <pc:chgData name="Jackrony karani" userId="6019e03d3618181c" providerId="LiveId" clId="{A4DB7699-EC6E-4BD6-9DBD-4E389916227B}" dt="2024-04-23T12:26:07.192" v="528"/>
        <pc:sldMkLst>
          <pc:docMk/>
          <pc:sldMk cId="1290689204" sldId="256"/>
        </pc:sldMkLst>
        <pc:spChg chg="add del">
          <ac:chgData name="Jackrony karani" userId="6019e03d3618181c" providerId="LiveId" clId="{A4DB7699-EC6E-4BD6-9DBD-4E389916227B}" dt="2024-04-23T12:26:07.192" v="528"/>
          <ac:spMkLst>
            <pc:docMk/>
            <pc:sldMk cId="1290689204" sldId="256"/>
            <ac:spMk id="8" creationId="{4CAFF967-7592-A838-166D-BB01796F1182}"/>
          </ac:spMkLst>
        </pc:spChg>
        <pc:spChg chg="add del mod">
          <ac:chgData name="Jackrony karani" userId="6019e03d3618181c" providerId="LiveId" clId="{A4DB7699-EC6E-4BD6-9DBD-4E389916227B}" dt="2024-04-23T12:26:07.192" v="528"/>
          <ac:spMkLst>
            <pc:docMk/>
            <pc:sldMk cId="1290689204" sldId="256"/>
            <ac:spMk id="9" creationId="{6570F9E7-BA67-1AFE-9E8E-67E49FEF061D}"/>
          </ac:spMkLst>
        </pc:spChg>
        <pc:spChg chg="add del mod">
          <ac:chgData name="Jackrony karani" userId="6019e03d3618181c" providerId="LiveId" clId="{A4DB7699-EC6E-4BD6-9DBD-4E389916227B}" dt="2024-04-23T12:26:07.192" v="528"/>
          <ac:spMkLst>
            <pc:docMk/>
            <pc:sldMk cId="1290689204" sldId="256"/>
            <ac:spMk id="10" creationId="{DE37D2BF-6715-2CAA-BC0D-2BA28027AE95}"/>
          </ac:spMkLst>
        </pc:spChg>
        <pc:spChg chg="add del mod">
          <ac:chgData name="Jackrony karani" userId="6019e03d3618181c" providerId="LiveId" clId="{A4DB7699-EC6E-4BD6-9DBD-4E389916227B}" dt="2024-04-23T12:26:07.192" v="528"/>
          <ac:spMkLst>
            <pc:docMk/>
            <pc:sldMk cId="1290689204" sldId="256"/>
            <ac:spMk id="11" creationId="{C2EA09DB-BD54-8AE4-1EA0-65C87C5FB220}"/>
          </ac:spMkLst>
        </pc:spChg>
        <pc:spChg chg="add del mod">
          <ac:chgData name="Jackrony karani" userId="6019e03d3618181c" providerId="LiveId" clId="{A4DB7699-EC6E-4BD6-9DBD-4E389916227B}" dt="2024-04-23T12:26:07.192" v="528"/>
          <ac:spMkLst>
            <pc:docMk/>
            <pc:sldMk cId="1290689204" sldId="256"/>
            <ac:spMk id="12" creationId="{6A352C8A-2ABA-6159-EBE6-58E9433E9358}"/>
          </ac:spMkLst>
        </pc:spChg>
        <pc:spChg chg="add del mod">
          <ac:chgData name="Jackrony karani" userId="6019e03d3618181c" providerId="LiveId" clId="{A4DB7699-EC6E-4BD6-9DBD-4E389916227B}" dt="2024-04-23T12:26:07.192" v="528"/>
          <ac:spMkLst>
            <pc:docMk/>
            <pc:sldMk cId="1290689204" sldId="256"/>
            <ac:spMk id="13" creationId="{4A279E77-DF8B-3CB9-5417-2875DC536318}"/>
          </ac:spMkLst>
        </pc:spChg>
        <pc:spChg chg="add del mod">
          <ac:chgData name="Jackrony karani" userId="6019e03d3618181c" providerId="LiveId" clId="{A4DB7699-EC6E-4BD6-9DBD-4E389916227B}" dt="2024-04-23T12:26:07.192" v="528"/>
          <ac:spMkLst>
            <pc:docMk/>
            <pc:sldMk cId="1290689204" sldId="256"/>
            <ac:spMk id="14" creationId="{509CC3DD-D167-B7D7-6BE7-F0DA41BF4AF1}"/>
          </ac:spMkLst>
        </pc:spChg>
        <pc:spChg chg="add del mod">
          <ac:chgData name="Jackrony karani" userId="6019e03d3618181c" providerId="LiveId" clId="{A4DB7699-EC6E-4BD6-9DBD-4E389916227B}" dt="2024-04-23T12:26:07.192" v="528"/>
          <ac:spMkLst>
            <pc:docMk/>
            <pc:sldMk cId="1290689204" sldId="256"/>
            <ac:spMk id="15" creationId="{8593F3F2-FEB0-0609-E642-97F93F8DDAB5}"/>
          </ac:spMkLst>
        </pc:spChg>
        <pc:spChg chg="mod">
          <ac:chgData name="Jackrony karani" userId="6019e03d3618181c" providerId="LiveId" clId="{A4DB7699-EC6E-4BD6-9DBD-4E389916227B}" dt="2024-04-23T12:26:07.192" v="528"/>
          <ac:spMkLst>
            <pc:docMk/>
            <pc:sldMk cId="1290689204" sldId="256"/>
            <ac:spMk id="16" creationId="{4632954F-0336-8635-2653-4B505B28311B}"/>
          </ac:spMkLst>
        </pc:spChg>
      </pc:sldChg>
      <pc:sldChg chg="delSp modSp add mod">
        <pc:chgData name="Jackrony karani" userId="6019e03d3618181c" providerId="LiveId" clId="{A4DB7699-EC6E-4BD6-9DBD-4E389916227B}" dt="2024-04-23T12:31:50.707" v="912" actId="207"/>
        <pc:sldMkLst>
          <pc:docMk/>
          <pc:sldMk cId="3672384750" sldId="257"/>
        </pc:sldMkLst>
        <pc:spChg chg="mod">
          <ac:chgData name="Jackrony karani" userId="6019e03d3618181c" providerId="LiveId" clId="{A4DB7699-EC6E-4BD6-9DBD-4E389916227B}" dt="2024-04-23T12:31:50.707" v="912" actId="207"/>
          <ac:spMkLst>
            <pc:docMk/>
            <pc:sldMk cId="3672384750" sldId="257"/>
            <ac:spMk id="2" creationId="{C2BA4BF7-163E-68DB-5E9E-8D08B2D71227}"/>
          </ac:spMkLst>
        </pc:spChg>
        <pc:spChg chg="del">
          <ac:chgData name="Jackrony karani" userId="6019e03d3618181c" providerId="LiveId" clId="{A4DB7699-EC6E-4BD6-9DBD-4E389916227B}" dt="2024-04-23T12:26:29.782" v="530"/>
          <ac:spMkLst>
            <pc:docMk/>
            <pc:sldMk cId="3672384750" sldId="257"/>
            <ac:spMk id="8" creationId="{4CAFF967-7592-A838-166D-BB01796F1182}"/>
          </ac:spMkLst>
        </pc:spChg>
        <pc:spChg chg="del">
          <ac:chgData name="Jackrony karani" userId="6019e03d3618181c" providerId="LiveId" clId="{A4DB7699-EC6E-4BD6-9DBD-4E389916227B}" dt="2024-04-23T12:26:29.782" v="530"/>
          <ac:spMkLst>
            <pc:docMk/>
            <pc:sldMk cId="3672384750" sldId="257"/>
            <ac:spMk id="9" creationId="{6570F9E7-BA67-1AFE-9E8E-67E49FEF061D}"/>
          </ac:spMkLst>
        </pc:spChg>
        <pc:spChg chg="del">
          <ac:chgData name="Jackrony karani" userId="6019e03d3618181c" providerId="LiveId" clId="{A4DB7699-EC6E-4BD6-9DBD-4E389916227B}" dt="2024-04-23T12:26:29.782" v="530"/>
          <ac:spMkLst>
            <pc:docMk/>
            <pc:sldMk cId="3672384750" sldId="257"/>
            <ac:spMk id="10" creationId="{DE37D2BF-6715-2CAA-BC0D-2BA28027AE95}"/>
          </ac:spMkLst>
        </pc:spChg>
        <pc:spChg chg="del">
          <ac:chgData name="Jackrony karani" userId="6019e03d3618181c" providerId="LiveId" clId="{A4DB7699-EC6E-4BD6-9DBD-4E389916227B}" dt="2024-04-23T12:26:29.782" v="530"/>
          <ac:spMkLst>
            <pc:docMk/>
            <pc:sldMk cId="3672384750" sldId="257"/>
            <ac:spMk id="11" creationId="{C2EA09DB-BD54-8AE4-1EA0-65C87C5FB220}"/>
          </ac:spMkLst>
        </pc:spChg>
        <pc:spChg chg="del">
          <ac:chgData name="Jackrony karani" userId="6019e03d3618181c" providerId="LiveId" clId="{A4DB7699-EC6E-4BD6-9DBD-4E389916227B}" dt="2024-04-23T12:26:29.782" v="530"/>
          <ac:spMkLst>
            <pc:docMk/>
            <pc:sldMk cId="3672384750" sldId="257"/>
            <ac:spMk id="12" creationId="{6A352C8A-2ABA-6159-EBE6-58E9433E9358}"/>
          </ac:spMkLst>
        </pc:spChg>
        <pc:spChg chg="del">
          <ac:chgData name="Jackrony karani" userId="6019e03d3618181c" providerId="LiveId" clId="{A4DB7699-EC6E-4BD6-9DBD-4E389916227B}" dt="2024-04-23T12:26:29.782" v="530"/>
          <ac:spMkLst>
            <pc:docMk/>
            <pc:sldMk cId="3672384750" sldId="257"/>
            <ac:spMk id="13" creationId="{4A279E77-DF8B-3CB9-5417-2875DC536318}"/>
          </ac:spMkLst>
        </pc:spChg>
        <pc:spChg chg="del">
          <ac:chgData name="Jackrony karani" userId="6019e03d3618181c" providerId="LiveId" clId="{A4DB7699-EC6E-4BD6-9DBD-4E389916227B}" dt="2024-04-23T12:26:29.782" v="530"/>
          <ac:spMkLst>
            <pc:docMk/>
            <pc:sldMk cId="3672384750" sldId="257"/>
            <ac:spMk id="14" creationId="{509CC3DD-D167-B7D7-6BE7-F0DA41BF4AF1}"/>
          </ac:spMkLst>
        </pc:spChg>
        <pc:spChg chg="del">
          <ac:chgData name="Jackrony karani" userId="6019e03d3618181c" providerId="LiveId" clId="{A4DB7699-EC6E-4BD6-9DBD-4E389916227B}" dt="2024-04-23T12:26:29.782" v="530"/>
          <ac:spMkLst>
            <pc:docMk/>
            <pc:sldMk cId="3672384750" sldId="257"/>
            <ac:spMk id="15" creationId="{8593F3F2-FEB0-0609-E642-97F93F8DDAB5}"/>
          </ac:spMkLst>
        </pc:spChg>
      </pc:sldChg>
      <pc:sldChg chg="modSp add mod">
        <pc:chgData name="Jackrony karani" userId="6019e03d3618181c" providerId="LiveId" clId="{A4DB7699-EC6E-4BD6-9DBD-4E389916227B}" dt="2024-04-23T12:38:24.881" v="1333" actId="207"/>
        <pc:sldMkLst>
          <pc:docMk/>
          <pc:sldMk cId="2053616482" sldId="258"/>
        </pc:sldMkLst>
        <pc:spChg chg="mod">
          <ac:chgData name="Jackrony karani" userId="6019e03d3618181c" providerId="LiveId" clId="{A4DB7699-EC6E-4BD6-9DBD-4E389916227B}" dt="2024-04-23T12:38:24.881" v="1333" actId="207"/>
          <ac:spMkLst>
            <pc:docMk/>
            <pc:sldMk cId="2053616482" sldId="258"/>
            <ac:spMk id="2" creationId="{C2BA4BF7-163E-68DB-5E9E-8D08B2D71227}"/>
          </ac:spMkLst>
        </pc:spChg>
        <pc:picChg chg="mod">
          <ac:chgData name="Jackrony karani" userId="6019e03d3618181c" providerId="LiveId" clId="{A4DB7699-EC6E-4BD6-9DBD-4E389916227B}" dt="2024-04-23T12:37:31.402" v="1312" actId="29295"/>
          <ac:picMkLst>
            <pc:docMk/>
            <pc:sldMk cId="2053616482" sldId="258"/>
            <ac:picMk id="7" creationId="{B989AA3A-5A63-E9B4-7B13-F15019B9677B}"/>
          </ac:picMkLst>
        </pc:picChg>
      </pc:sldChg>
    </pc:docChg>
  </pc:docChgLst>
  <pc:docChgLst>
    <pc:chgData name="Jackrony karani" userId="6019e03d3618181c" providerId="LiveId" clId="{085A1F80-D01D-4724-922A-3426BCCBB402}"/>
    <pc:docChg chg="undo custSel addSld delSld modSld">
      <pc:chgData name="Jackrony karani" userId="6019e03d3618181c" providerId="LiveId" clId="{085A1F80-D01D-4724-922A-3426BCCBB402}" dt="2024-05-27T12:07:11.204" v="813" actId="207"/>
      <pc:docMkLst>
        <pc:docMk/>
      </pc:docMkLst>
      <pc:sldChg chg="addSp delSp modSp del mod">
        <pc:chgData name="Jackrony karani" userId="6019e03d3618181c" providerId="LiveId" clId="{085A1F80-D01D-4724-922A-3426BCCBB402}" dt="2024-05-27T11:50:03.302" v="402" actId="47"/>
        <pc:sldMkLst>
          <pc:docMk/>
          <pc:sldMk cId="1290689204" sldId="256"/>
        </pc:sldMkLst>
        <pc:spChg chg="mod">
          <ac:chgData name="Jackrony karani" userId="6019e03d3618181c" providerId="LiveId" clId="{085A1F80-D01D-4724-922A-3426BCCBB402}" dt="2024-05-27T11:48:05.751" v="398" actId="1076"/>
          <ac:spMkLst>
            <pc:docMk/>
            <pc:sldMk cId="1290689204" sldId="256"/>
            <ac:spMk id="8" creationId="{4CAFF967-7592-A838-166D-BB01796F1182}"/>
          </ac:spMkLst>
        </pc:spChg>
        <pc:spChg chg="mod">
          <ac:chgData name="Jackrony karani" userId="6019e03d3618181c" providerId="LiveId" clId="{085A1F80-D01D-4724-922A-3426BCCBB402}" dt="2024-05-27T11:27:00.431" v="113" actId="1076"/>
          <ac:spMkLst>
            <pc:docMk/>
            <pc:sldMk cId="1290689204" sldId="256"/>
            <ac:spMk id="9" creationId="{6570F9E7-BA67-1AFE-9E8E-67E49FEF061D}"/>
          </ac:spMkLst>
        </pc:spChg>
        <pc:spChg chg="mod">
          <ac:chgData name="Jackrony karani" userId="6019e03d3618181c" providerId="LiveId" clId="{085A1F80-D01D-4724-922A-3426BCCBB402}" dt="2024-05-27T11:27:03.823" v="114" actId="1076"/>
          <ac:spMkLst>
            <pc:docMk/>
            <pc:sldMk cId="1290689204" sldId="256"/>
            <ac:spMk id="10" creationId="{DE37D2BF-6715-2CAA-BC0D-2BA28027AE95}"/>
          </ac:spMkLst>
        </pc:spChg>
        <pc:spChg chg="mod">
          <ac:chgData name="Jackrony karani" userId="6019e03d3618181c" providerId="LiveId" clId="{085A1F80-D01D-4724-922A-3426BCCBB402}" dt="2024-05-27T11:27:14.351" v="115" actId="1076"/>
          <ac:spMkLst>
            <pc:docMk/>
            <pc:sldMk cId="1290689204" sldId="256"/>
            <ac:spMk id="11" creationId="{C2EA09DB-BD54-8AE4-1EA0-65C87C5FB220}"/>
          </ac:spMkLst>
        </pc:spChg>
        <pc:spChg chg="mod">
          <ac:chgData name="Jackrony karani" userId="6019e03d3618181c" providerId="LiveId" clId="{085A1F80-D01D-4724-922A-3426BCCBB402}" dt="2024-05-27T11:27:23.824" v="116" actId="1076"/>
          <ac:spMkLst>
            <pc:docMk/>
            <pc:sldMk cId="1290689204" sldId="256"/>
            <ac:spMk id="12" creationId="{6A352C8A-2ABA-6159-EBE6-58E9433E9358}"/>
          </ac:spMkLst>
        </pc:spChg>
        <pc:spChg chg="del">
          <ac:chgData name="Jackrony karani" userId="6019e03d3618181c" providerId="LiveId" clId="{085A1F80-D01D-4724-922A-3426BCCBB402}" dt="2024-05-27T11:13:49.292" v="0" actId="478"/>
          <ac:spMkLst>
            <pc:docMk/>
            <pc:sldMk cId="1290689204" sldId="256"/>
            <ac:spMk id="13" creationId="{4A279E77-DF8B-3CB9-5417-2875DC536318}"/>
          </ac:spMkLst>
        </pc:spChg>
        <pc:spChg chg="del">
          <ac:chgData name="Jackrony karani" userId="6019e03d3618181c" providerId="LiveId" clId="{085A1F80-D01D-4724-922A-3426BCCBB402}" dt="2024-05-27T11:13:55.382" v="1" actId="478"/>
          <ac:spMkLst>
            <pc:docMk/>
            <pc:sldMk cId="1290689204" sldId="256"/>
            <ac:spMk id="14" creationId="{509CC3DD-D167-B7D7-6BE7-F0DA41BF4AF1}"/>
          </ac:spMkLst>
        </pc:spChg>
        <pc:spChg chg="mod">
          <ac:chgData name="Jackrony karani" userId="6019e03d3618181c" providerId="LiveId" clId="{085A1F80-D01D-4724-922A-3426BCCBB402}" dt="2024-05-27T11:14:43.552" v="5" actId="1076"/>
          <ac:spMkLst>
            <pc:docMk/>
            <pc:sldMk cId="1290689204" sldId="256"/>
            <ac:spMk id="15" creationId="{8593F3F2-FEB0-0609-E642-97F93F8DDAB5}"/>
          </ac:spMkLst>
        </pc:spChg>
        <pc:picChg chg="add del mod">
          <ac:chgData name="Jackrony karani" userId="6019e03d3618181c" providerId="LiveId" clId="{085A1F80-D01D-4724-922A-3426BCCBB402}" dt="2024-05-27T11:29:06.594" v="119" actId="478"/>
          <ac:picMkLst>
            <pc:docMk/>
            <pc:sldMk cId="1290689204" sldId="256"/>
            <ac:picMk id="3" creationId="{C589EC25-C802-0F54-0474-45E7CD365AAD}"/>
          </ac:picMkLst>
        </pc:picChg>
        <pc:picChg chg="add mod ord">
          <ac:chgData name="Jackrony karani" userId="6019e03d3618181c" providerId="LiveId" clId="{085A1F80-D01D-4724-922A-3426BCCBB402}" dt="2024-05-27T11:31:41.849" v="125" actId="29295"/>
          <ac:picMkLst>
            <pc:docMk/>
            <pc:sldMk cId="1290689204" sldId="256"/>
            <ac:picMk id="5" creationId="{57407775-901E-4925-BF1B-46DD2067DD43}"/>
          </ac:picMkLst>
        </pc:picChg>
        <pc:picChg chg="del mod">
          <ac:chgData name="Jackrony karani" userId="6019e03d3618181c" providerId="LiveId" clId="{085A1F80-D01D-4724-922A-3426BCCBB402}" dt="2024-05-27T11:46:04.180" v="385" actId="478"/>
          <ac:picMkLst>
            <pc:docMk/>
            <pc:sldMk cId="1290689204" sldId="256"/>
            <ac:picMk id="7" creationId="{B989AA3A-5A63-E9B4-7B13-F15019B9677B}"/>
          </ac:picMkLst>
        </pc:picChg>
      </pc:sldChg>
      <pc:sldChg chg="delSp modSp add mod">
        <pc:chgData name="Jackrony karani" userId="6019e03d3618181c" providerId="LiveId" clId="{085A1F80-D01D-4724-922A-3426BCCBB402}" dt="2024-05-27T11:51:10.351" v="464" actId="1076"/>
        <pc:sldMkLst>
          <pc:docMk/>
          <pc:sldMk cId="1366004985" sldId="259"/>
        </pc:sldMkLst>
        <pc:spChg chg="mod">
          <ac:chgData name="Jackrony karani" userId="6019e03d3618181c" providerId="LiveId" clId="{085A1F80-D01D-4724-922A-3426BCCBB402}" dt="2024-05-27T11:51:10.351" v="464" actId="1076"/>
          <ac:spMkLst>
            <pc:docMk/>
            <pc:sldMk cId="1366004985" sldId="259"/>
            <ac:spMk id="2" creationId="{8B008D02-3D6A-A3D6-269C-71DE5C456E83}"/>
          </ac:spMkLst>
        </pc:spChg>
        <pc:spChg chg="del">
          <ac:chgData name="Jackrony karani" userId="6019e03d3618181c" providerId="LiveId" clId="{085A1F80-D01D-4724-922A-3426BCCBB402}" dt="2024-05-27T11:17:20.437" v="16"/>
          <ac:spMkLst>
            <pc:docMk/>
            <pc:sldMk cId="1366004985" sldId="259"/>
            <ac:spMk id="8" creationId="{4CAFF967-7592-A838-166D-BB01796F1182}"/>
          </ac:spMkLst>
        </pc:spChg>
        <pc:spChg chg="del">
          <ac:chgData name="Jackrony karani" userId="6019e03d3618181c" providerId="LiveId" clId="{085A1F80-D01D-4724-922A-3426BCCBB402}" dt="2024-05-27T11:17:20.437" v="16"/>
          <ac:spMkLst>
            <pc:docMk/>
            <pc:sldMk cId="1366004985" sldId="259"/>
            <ac:spMk id="9" creationId="{6570F9E7-BA67-1AFE-9E8E-67E49FEF061D}"/>
          </ac:spMkLst>
        </pc:spChg>
        <pc:spChg chg="del">
          <ac:chgData name="Jackrony karani" userId="6019e03d3618181c" providerId="LiveId" clId="{085A1F80-D01D-4724-922A-3426BCCBB402}" dt="2024-05-27T11:17:20.437" v="16"/>
          <ac:spMkLst>
            <pc:docMk/>
            <pc:sldMk cId="1366004985" sldId="259"/>
            <ac:spMk id="10" creationId="{DE37D2BF-6715-2CAA-BC0D-2BA28027AE95}"/>
          </ac:spMkLst>
        </pc:spChg>
        <pc:spChg chg="del">
          <ac:chgData name="Jackrony karani" userId="6019e03d3618181c" providerId="LiveId" clId="{085A1F80-D01D-4724-922A-3426BCCBB402}" dt="2024-05-27T11:17:20.437" v="16"/>
          <ac:spMkLst>
            <pc:docMk/>
            <pc:sldMk cId="1366004985" sldId="259"/>
            <ac:spMk id="11" creationId="{C2EA09DB-BD54-8AE4-1EA0-65C87C5FB220}"/>
          </ac:spMkLst>
        </pc:spChg>
        <pc:spChg chg="del">
          <ac:chgData name="Jackrony karani" userId="6019e03d3618181c" providerId="LiveId" clId="{085A1F80-D01D-4724-922A-3426BCCBB402}" dt="2024-05-27T11:17:20.437" v="16"/>
          <ac:spMkLst>
            <pc:docMk/>
            <pc:sldMk cId="1366004985" sldId="259"/>
            <ac:spMk id="12" creationId="{6A352C8A-2ABA-6159-EBE6-58E9433E9358}"/>
          </ac:spMkLst>
        </pc:spChg>
        <pc:spChg chg="del">
          <ac:chgData name="Jackrony karani" userId="6019e03d3618181c" providerId="LiveId" clId="{085A1F80-D01D-4724-922A-3426BCCBB402}" dt="2024-05-27T11:17:20.437" v="16"/>
          <ac:spMkLst>
            <pc:docMk/>
            <pc:sldMk cId="1366004985" sldId="259"/>
            <ac:spMk id="15" creationId="{8593F3F2-FEB0-0609-E642-97F93F8DDAB5}"/>
          </ac:spMkLst>
        </pc:spChg>
      </pc:sldChg>
      <pc:sldChg chg="delSp modSp add mod setBg">
        <pc:chgData name="Jackrony karani" userId="6019e03d3618181c" providerId="LiveId" clId="{085A1F80-D01D-4724-922A-3426BCCBB402}" dt="2024-05-27T12:07:11.204" v="813" actId="207"/>
        <pc:sldMkLst>
          <pc:docMk/>
          <pc:sldMk cId="443508830" sldId="260"/>
        </pc:sldMkLst>
        <pc:spChg chg="mod">
          <ac:chgData name="Jackrony karani" userId="6019e03d3618181c" providerId="LiveId" clId="{085A1F80-D01D-4724-922A-3426BCCBB402}" dt="2024-05-27T12:07:11.204" v="813" actId="207"/>
          <ac:spMkLst>
            <pc:docMk/>
            <pc:sldMk cId="443508830" sldId="260"/>
            <ac:spMk id="2" creationId="{E5A34D4B-B7E6-F312-68D1-15A0CCCE05F1}"/>
          </ac:spMkLst>
        </pc:spChg>
        <pc:spChg chg="del">
          <ac:chgData name="Jackrony karani" userId="6019e03d3618181c" providerId="LiveId" clId="{085A1F80-D01D-4724-922A-3426BCCBB402}" dt="2024-05-27T11:32:20.805" v="127"/>
          <ac:spMkLst>
            <pc:docMk/>
            <pc:sldMk cId="443508830" sldId="260"/>
            <ac:spMk id="8" creationId="{4CAFF967-7592-A838-166D-BB01796F1182}"/>
          </ac:spMkLst>
        </pc:spChg>
        <pc:spChg chg="del">
          <ac:chgData name="Jackrony karani" userId="6019e03d3618181c" providerId="LiveId" clId="{085A1F80-D01D-4724-922A-3426BCCBB402}" dt="2024-05-27T11:32:20.805" v="127"/>
          <ac:spMkLst>
            <pc:docMk/>
            <pc:sldMk cId="443508830" sldId="260"/>
            <ac:spMk id="9" creationId="{6570F9E7-BA67-1AFE-9E8E-67E49FEF061D}"/>
          </ac:spMkLst>
        </pc:spChg>
        <pc:spChg chg="del">
          <ac:chgData name="Jackrony karani" userId="6019e03d3618181c" providerId="LiveId" clId="{085A1F80-D01D-4724-922A-3426BCCBB402}" dt="2024-05-27T11:32:20.805" v="127"/>
          <ac:spMkLst>
            <pc:docMk/>
            <pc:sldMk cId="443508830" sldId="260"/>
            <ac:spMk id="10" creationId="{DE37D2BF-6715-2CAA-BC0D-2BA28027AE95}"/>
          </ac:spMkLst>
        </pc:spChg>
        <pc:spChg chg="del">
          <ac:chgData name="Jackrony karani" userId="6019e03d3618181c" providerId="LiveId" clId="{085A1F80-D01D-4724-922A-3426BCCBB402}" dt="2024-05-27T11:32:20.805" v="127"/>
          <ac:spMkLst>
            <pc:docMk/>
            <pc:sldMk cId="443508830" sldId="260"/>
            <ac:spMk id="11" creationId="{C2EA09DB-BD54-8AE4-1EA0-65C87C5FB220}"/>
          </ac:spMkLst>
        </pc:spChg>
        <pc:spChg chg="del">
          <ac:chgData name="Jackrony karani" userId="6019e03d3618181c" providerId="LiveId" clId="{085A1F80-D01D-4724-922A-3426BCCBB402}" dt="2024-05-27T11:32:20.805" v="127"/>
          <ac:spMkLst>
            <pc:docMk/>
            <pc:sldMk cId="443508830" sldId="260"/>
            <ac:spMk id="12" creationId="{6A352C8A-2ABA-6159-EBE6-58E9433E9358}"/>
          </ac:spMkLst>
        </pc:spChg>
        <pc:spChg chg="del">
          <ac:chgData name="Jackrony karani" userId="6019e03d3618181c" providerId="LiveId" clId="{085A1F80-D01D-4724-922A-3426BCCBB402}" dt="2024-05-27T11:32:20.805" v="127"/>
          <ac:spMkLst>
            <pc:docMk/>
            <pc:sldMk cId="443508830" sldId="260"/>
            <ac:spMk id="15" creationId="{8593F3F2-FEB0-0609-E642-97F93F8DDAB5}"/>
          </ac:spMkLst>
        </pc:spChg>
        <pc:picChg chg="del mod">
          <ac:chgData name="Jackrony karani" userId="6019e03d3618181c" providerId="LiveId" clId="{085A1F80-D01D-4724-922A-3426BCCBB402}" dt="2024-05-27T11:51:39.301" v="469" actId="478"/>
          <ac:picMkLst>
            <pc:docMk/>
            <pc:sldMk cId="443508830" sldId="260"/>
            <ac:picMk id="5" creationId="{57407775-901E-4925-BF1B-46DD2067DD43}"/>
          </ac:picMkLst>
        </pc:picChg>
        <pc:picChg chg="del">
          <ac:chgData name="Jackrony karani" userId="6019e03d3618181c" providerId="LiveId" clId="{085A1F80-D01D-4724-922A-3426BCCBB402}" dt="2024-05-27T11:47:38.492" v="394" actId="478"/>
          <ac:picMkLst>
            <pc:docMk/>
            <pc:sldMk cId="443508830" sldId="260"/>
            <ac:picMk id="7" creationId="{B989AA3A-5A63-E9B4-7B13-F15019B9677B}"/>
          </ac:picMkLst>
        </pc:picChg>
      </pc:sldChg>
      <pc:sldChg chg="addSp delSp modSp add del mod setBg chgLayout">
        <pc:chgData name="Jackrony karani" userId="6019e03d3618181c" providerId="LiveId" clId="{085A1F80-D01D-4724-922A-3426BCCBB402}" dt="2024-05-27T11:50:05.931" v="403" actId="47"/>
        <pc:sldMkLst>
          <pc:docMk/>
          <pc:sldMk cId="4206887183" sldId="261"/>
        </pc:sldMkLst>
        <pc:spChg chg="mod">
          <ac:chgData name="Jackrony karani" userId="6019e03d3618181c" providerId="LiveId" clId="{085A1F80-D01D-4724-922A-3426BCCBB402}" dt="2024-05-27T11:44:27.884" v="310" actId="1076"/>
          <ac:spMkLst>
            <pc:docMk/>
            <pc:sldMk cId="4206887183" sldId="261"/>
            <ac:spMk id="2" creationId="{AEB89F16-D6A6-DDB6-2053-FFAF8133727B}"/>
          </ac:spMkLst>
        </pc:spChg>
        <pc:spChg chg="add del mod ord">
          <ac:chgData name="Jackrony karani" userId="6019e03d3618181c" providerId="LiveId" clId="{085A1F80-D01D-4724-922A-3426BCCBB402}" dt="2024-05-27T11:44:14.983" v="309" actId="478"/>
          <ac:spMkLst>
            <pc:docMk/>
            <pc:sldMk cId="4206887183" sldId="261"/>
            <ac:spMk id="3" creationId="{3A334E3D-C594-9CFE-AC93-8E01E25A9039}"/>
          </ac:spMkLst>
        </pc:spChg>
        <pc:spChg chg="add del mod ord">
          <ac:chgData name="Jackrony karani" userId="6019e03d3618181c" providerId="LiveId" clId="{085A1F80-D01D-4724-922A-3426BCCBB402}" dt="2024-05-27T11:47:55.973" v="396" actId="478"/>
          <ac:spMkLst>
            <pc:docMk/>
            <pc:sldMk cId="4206887183" sldId="261"/>
            <ac:spMk id="4" creationId="{0D7BD094-388B-4B31-6FC8-56F9FEC767E1}"/>
          </ac:spMkLst>
        </pc:spChg>
        <pc:spChg chg="del">
          <ac:chgData name="Jackrony karani" userId="6019e03d3618181c" providerId="LiveId" clId="{085A1F80-D01D-4724-922A-3426BCCBB402}" dt="2024-05-27T11:39:54.921" v="219"/>
          <ac:spMkLst>
            <pc:docMk/>
            <pc:sldMk cId="4206887183" sldId="261"/>
            <ac:spMk id="8" creationId="{4CAFF967-7592-A838-166D-BB01796F1182}"/>
          </ac:spMkLst>
        </pc:spChg>
        <pc:spChg chg="del">
          <ac:chgData name="Jackrony karani" userId="6019e03d3618181c" providerId="LiveId" clId="{085A1F80-D01D-4724-922A-3426BCCBB402}" dt="2024-05-27T11:39:54.921" v="219"/>
          <ac:spMkLst>
            <pc:docMk/>
            <pc:sldMk cId="4206887183" sldId="261"/>
            <ac:spMk id="9" creationId="{6570F9E7-BA67-1AFE-9E8E-67E49FEF061D}"/>
          </ac:spMkLst>
        </pc:spChg>
        <pc:spChg chg="del">
          <ac:chgData name="Jackrony karani" userId="6019e03d3618181c" providerId="LiveId" clId="{085A1F80-D01D-4724-922A-3426BCCBB402}" dt="2024-05-27T11:39:54.921" v="219"/>
          <ac:spMkLst>
            <pc:docMk/>
            <pc:sldMk cId="4206887183" sldId="261"/>
            <ac:spMk id="10" creationId="{DE37D2BF-6715-2CAA-BC0D-2BA28027AE95}"/>
          </ac:spMkLst>
        </pc:spChg>
        <pc:spChg chg="del">
          <ac:chgData name="Jackrony karani" userId="6019e03d3618181c" providerId="LiveId" clId="{085A1F80-D01D-4724-922A-3426BCCBB402}" dt="2024-05-27T11:39:54.921" v="219"/>
          <ac:spMkLst>
            <pc:docMk/>
            <pc:sldMk cId="4206887183" sldId="261"/>
            <ac:spMk id="11" creationId="{C2EA09DB-BD54-8AE4-1EA0-65C87C5FB220}"/>
          </ac:spMkLst>
        </pc:spChg>
        <pc:spChg chg="del">
          <ac:chgData name="Jackrony karani" userId="6019e03d3618181c" providerId="LiveId" clId="{085A1F80-D01D-4724-922A-3426BCCBB402}" dt="2024-05-27T11:39:54.921" v="219"/>
          <ac:spMkLst>
            <pc:docMk/>
            <pc:sldMk cId="4206887183" sldId="261"/>
            <ac:spMk id="12" creationId="{6A352C8A-2ABA-6159-EBE6-58E9433E9358}"/>
          </ac:spMkLst>
        </pc:spChg>
        <pc:spChg chg="del">
          <ac:chgData name="Jackrony karani" userId="6019e03d3618181c" providerId="LiveId" clId="{085A1F80-D01D-4724-922A-3426BCCBB402}" dt="2024-05-27T11:39:54.921" v="219"/>
          <ac:spMkLst>
            <pc:docMk/>
            <pc:sldMk cId="4206887183" sldId="261"/>
            <ac:spMk id="15" creationId="{8593F3F2-FEB0-0609-E642-97F93F8DDAB5}"/>
          </ac:spMkLst>
        </pc:spChg>
        <pc:picChg chg="del mod">
          <ac:chgData name="Jackrony karani" userId="6019e03d3618181c" providerId="LiveId" clId="{085A1F80-D01D-4724-922A-3426BCCBB402}" dt="2024-05-27T11:43:28.703" v="306" actId="478"/>
          <ac:picMkLst>
            <pc:docMk/>
            <pc:sldMk cId="4206887183" sldId="261"/>
            <ac:picMk id="5" creationId="{57407775-901E-4925-BF1B-46DD2067DD43}"/>
          </ac:picMkLst>
        </pc:picChg>
        <pc:picChg chg="del mod">
          <ac:chgData name="Jackrony karani" userId="6019e03d3618181c" providerId="LiveId" clId="{085A1F80-D01D-4724-922A-3426BCCBB402}" dt="2024-05-27T11:43:11.113" v="302" actId="478"/>
          <ac:picMkLst>
            <pc:docMk/>
            <pc:sldMk cId="4206887183" sldId="261"/>
            <ac:picMk id="7" creationId="{B989AA3A-5A63-E9B4-7B13-F15019B9677B}"/>
          </ac:picMkLst>
        </pc:picChg>
      </pc:sldChg>
      <pc:sldChg chg="modSp add del mod">
        <pc:chgData name="Jackrony karani" userId="6019e03d3618181c" providerId="LiveId" clId="{085A1F80-D01D-4724-922A-3426BCCBB402}" dt="2024-05-27T11:50:03.302" v="402" actId="47"/>
        <pc:sldMkLst>
          <pc:docMk/>
          <pc:sldMk cId="1235269387" sldId="262"/>
        </pc:sldMkLst>
        <pc:spChg chg="mod">
          <ac:chgData name="Jackrony karani" userId="6019e03d3618181c" providerId="LiveId" clId="{085A1F80-D01D-4724-922A-3426BCCBB402}" dt="2024-05-27T11:49:57.033" v="400" actId="1076"/>
          <ac:spMkLst>
            <pc:docMk/>
            <pc:sldMk cId="1235269387" sldId="262"/>
            <ac:spMk id="8" creationId="{4CAFF967-7592-A838-166D-BB01796F1182}"/>
          </ac:spMkLst>
        </pc:spChg>
        <pc:picChg chg="mod">
          <ac:chgData name="Jackrony karani" userId="6019e03d3618181c" providerId="LiveId" clId="{085A1F80-D01D-4724-922A-3426BCCBB402}" dt="2024-05-27T11:49:59.622" v="401" actId="1076"/>
          <ac:picMkLst>
            <pc:docMk/>
            <pc:sldMk cId="1235269387" sldId="262"/>
            <ac:picMk id="7" creationId="{B989AA3A-5A63-E9B4-7B13-F15019B9677B}"/>
          </ac:picMkLst>
        </pc:picChg>
      </pc:sldChg>
      <pc:sldChg chg="modSp add del mod">
        <pc:chgData name="Jackrony karani" userId="6019e03d3618181c" providerId="LiveId" clId="{085A1F80-D01D-4724-922A-3426BCCBB402}" dt="2024-05-27T11:50:03.302" v="402" actId="47"/>
        <pc:sldMkLst>
          <pc:docMk/>
          <pc:sldMk cId="1462981561" sldId="263"/>
        </pc:sldMkLst>
        <pc:spChg chg="mod">
          <ac:chgData name="Jackrony karani" userId="6019e03d3618181c" providerId="LiveId" clId="{085A1F80-D01D-4724-922A-3426BCCBB402}" dt="2024-05-27T11:47:02.542" v="391" actId="1076"/>
          <ac:spMkLst>
            <pc:docMk/>
            <pc:sldMk cId="1462981561" sldId="263"/>
            <ac:spMk id="8" creationId="{4CAFF967-7592-A838-166D-BB01796F1182}"/>
          </ac:spMkLst>
        </pc:spChg>
        <pc:spChg chg="mod">
          <ac:chgData name="Jackrony karani" userId="6019e03d3618181c" providerId="LiveId" clId="{085A1F80-D01D-4724-922A-3426BCCBB402}" dt="2024-05-27T11:47:02.542" v="391" actId="1076"/>
          <ac:spMkLst>
            <pc:docMk/>
            <pc:sldMk cId="1462981561" sldId="263"/>
            <ac:spMk id="9" creationId="{6570F9E7-BA67-1AFE-9E8E-67E49FEF061D}"/>
          </ac:spMkLst>
        </pc:spChg>
        <pc:spChg chg="mod">
          <ac:chgData name="Jackrony karani" userId="6019e03d3618181c" providerId="LiveId" clId="{085A1F80-D01D-4724-922A-3426BCCBB402}" dt="2024-05-27T11:47:02.542" v="391" actId="1076"/>
          <ac:spMkLst>
            <pc:docMk/>
            <pc:sldMk cId="1462981561" sldId="263"/>
            <ac:spMk id="10" creationId="{DE37D2BF-6715-2CAA-BC0D-2BA28027AE95}"/>
          </ac:spMkLst>
        </pc:spChg>
        <pc:spChg chg="mod">
          <ac:chgData name="Jackrony karani" userId="6019e03d3618181c" providerId="LiveId" clId="{085A1F80-D01D-4724-922A-3426BCCBB402}" dt="2024-05-27T11:47:02.542" v="391" actId="1076"/>
          <ac:spMkLst>
            <pc:docMk/>
            <pc:sldMk cId="1462981561" sldId="263"/>
            <ac:spMk id="11" creationId="{C2EA09DB-BD54-8AE4-1EA0-65C87C5FB220}"/>
          </ac:spMkLst>
        </pc:spChg>
        <pc:spChg chg="mod">
          <ac:chgData name="Jackrony karani" userId="6019e03d3618181c" providerId="LiveId" clId="{085A1F80-D01D-4724-922A-3426BCCBB402}" dt="2024-05-27T11:47:02.542" v="391" actId="1076"/>
          <ac:spMkLst>
            <pc:docMk/>
            <pc:sldMk cId="1462981561" sldId="263"/>
            <ac:spMk id="12" creationId="{6A352C8A-2ABA-6159-EBE6-58E9433E9358}"/>
          </ac:spMkLst>
        </pc:spChg>
        <pc:spChg chg="mod">
          <ac:chgData name="Jackrony karani" userId="6019e03d3618181c" providerId="LiveId" clId="{085A1F80-D01D-4724-922A-3426BCCBB402}" dt="2024-05-27T11:47:02.542" v="391" actId="1076"/>
          <ac:spMkLst>
            <pc:docMk/>
            <pc:sldMk cId="1462981561" sldId="263"/>
            <ac:spMk id="15" creationId="{8593F3F2-FEB0-0609-E642-97F93F8DDAB5}"/>
          </ac:spMkLst>
        </pc:spChg>
        <pc:picChg chg="mod">
          <ac:chgData name="Jackrony karani" userId="6019e03d3618181c" providerId="LiveId" clId="{085A1F80-D01D-4724-922A-3426BCCBB402}" dt="2024-05-27T11:47:02.542" v="391" actId="1076"/>
          <ac:picMkLst>
            <pc:docMk/>
            <pc:sldMk cId="1462981561" sldId="263"/>
            <ac:picMk id="5" creationId="{57407775-901E-4925-BF1B-46DD2067DD43}"/>
          </ac:picMkLst>
        </pc:picChg>
      </pc:sldChg>
    </pc:docChg>
  </pc:docChgLst>
</pc:chgInfo>
</file>

<file path=ppt/media/hdphoto1.wdp>
</file>

<file path=ppt/media/image1.jpeg>
</file>

<file path=ppt/media/image2.jpe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B80434-108B-4278-A53C-0A9FF8F358E9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845046-9F16-4ECE-9B4F-6549BBF8F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36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845046-9F16-4ECE-9B4F-6549BBF8FE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365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40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612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44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4797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693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446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722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854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699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11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50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33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126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600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7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80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3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00B02-4460-4AFD-8391-E1BD1284F1BC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8D2BD-16F6-4278-A954-11F85097B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4627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5A34D4B-B7E6-F312-68D1-15A0CCCE05F1}"/>
              </a:ext>
            </a:extLst>
          </p:cNvPr>
          <p:cNvSpPr/>
          <p:nvPr/>
        </p:nvSpPr>
        <p:spPr>
          <a:xfrm>
            <a:off x="42204" y="40796"/>
            <a:ext cx="12094463" cy="6748271"/>
          </a:xfrm>
          <a:custGeom>
            <a:avLst/>
            <a:gdLst>
              <a:gd name="connsiteX0" fmla="*/ 8316465 w 12094463"/>
              <a:gd name="connsiteY0" fmla="*/ 3808035 h 6748271"/>
              <a:gd name="connsiteX1" fmla="*/ 12094463 w 12094463"/>
              <a:gd name="connsiteY1" fmla="*/ 3808035 h 6748271"/>
              <a:gd name="connsiteX2" fmla="*/ 12094463 w 12094463"/>
              <a:gd name="connsiteY2" fmla="*/ 6748271 h 6748271"/>
              <a:gd name="connsiteX3" fmla="*/ 8316465 w 12094463"/>
              <a:gd name="connsiteY3" fmla="*/ 6748271 h 6748271"/>
              <a:gd name="connsiteX4" fmla="*/ 8316465 w 12094463"/>
              <a:gd name="connsiteY4" fmla="*/ 1179575 h 6748271"/>
              <a:gd name="connsiteX5" fmla="*/ 12094463 w 12094463"/>
              <a:gd name="connsiteY5" fmla="*/ 1179575 h 6748271"/>
              <a:gd name="connsiteX6" fmla="*/ 12094463 w 12094463"/>
              <a:gd name="connsiteY6" fmla="*/ 3716595 h 6748271"/>
              <a:gd name="connsiteX7" fmla="*/ 8316465 w 12094463"/>
              <a:gd name="connsiteY7" fmla="*/ 3716595 h 6748271"/>
              <a:gd name="connsiteX8" fmla="*/ 1308529 w 12094463"/>
              <a:gd name="connsiteY8" fmla="*/ 1179575 h 6748271"/>
              <a:gd name="connsiteX9" fmla="*/ 8225024 w 12094463"/>
              <a:gd name="connsiteY9" fmla="*/ 1179575 h 6748271"/>
              <a:gd name="connsiteX10" fmla="*/ 8225024 w 12094463"/>
              <a:gd name="connsiteY10" fmla="*/ 3716595 h 6748271"/>
              <a:gd name="connsiteX11" fmla="*/ 8225023 w 12094463"/>
              <a:gd name="connsiteY11" fmla="*/ 3716595 h 6748271"/>
              <a:gd name="connsiteX12" fmla="*/ 8225023 w 12094463"/>
              <a:gd name="connsiteY12" fmla="*/ 3808035 h 6748271"/>
              <a:gd name="connsiteX13" fmla="*/ 8225024 w 12094463"/>
              <a:gd name="connsiteY13" fmla="*/ 3808035 h 6748271"/>
              <a:gd name="connsiteX14" fmla="*/ 8225024 w 12094463"/>
              <a:gd name="connsiteY14" fmla="*/ 6748271 h 6748271"/>
              <a:gd name="connsiteX15" fmla="*/ 1308529 w 12094463"/>
              <a:gd name="connsiteY15" fmla="*/ 6748271 h 6748271"/>
              <a:gd name="connsiteX16" fmla="*/ 1308529 w 12094463"/>
              <a:gd name="connsiteY16" fmla="*/ 505968 h 6748271"/>
              <a:gd name="connsiteX17" fmla="*/ 12094463 w 12094463"/>
              <a:gd name="connsiteY17" fmla="*/ 505968 h 6748271"/>
              <a:gd name="connsiteX18" fmla="*/ 12094463 w 12094463"/>
              <a:gd name="connsiteY18" fmla="*/ 1088136 h 6748271"/>
              <a:gd name="connsiteX19" fmla="*/ 1308529 w 12094463"/>
              <a:gd name="connsiteY19" fmla="*/ 1088136 h 6748271"/>
              <a:gd name="connsiteX20" fmla="*/ 0 w 12094463"/>
              <a:gd name="connsiteY20" fmla="*/ 505968 h 6748271"/>
              <a:gd name="connsiteX21" fmla="*/ 1217089 w 12094463"/>
              <a:gd name="connsiteY21" fmla="*/ 505968 h 6748271"/>
              <a:gd name="connsiteX22" fmla="*/ 1217089 w 12094463"/>
              <a:gd name="connsiteY22" fmla="*/ 6748271 h 6748271"/>
              <a:gd name="connsiteX23" fmla="*/ 0 w 12094463"/>
              <a:gd name="connsiteY23" fmla="*/ 6748271 h 6748271"/>
              <a:gd name="connsiteX24" fmla="*/ 0 w 12094463"/>
              <a:gd name="connsiteY24" fmla="*/ 0 h 6748271"/>
              <a:gd name="connsiteX25" fmla="*/ 12094463 w 12094463"/>
              <a:gd name="connsiteY25" fmla="*/ 0 h 6748271"/>
              <a:gd name="connsiteX26" fmla="*/ 12094463 w 12094463"/>
              <a:gd name="connsiteY26" fmla="*/ 414528 h 6748271"/>
              <a:gd name="connsiteX27" fmla="*/ 1308529 w 12094463"/>
              <a:gd name="connsiteY27" fmla="*/ 414528 h 6748271"/>
              <a:gd name="connsiteX28" fmla="*/ 1308529 w 12094463"/>
              <a:gd name="connsiteY28" fmla="*/ 414527 h 6748271"/>
              <a:gd name="connsiteX29" fmla="*/ 1217089 w 12094463"/>
              <a:gd name="connsiteY29" fmla="*/ 414527 h 6748271"/>
              <a:gd name="connsiteX30" fmla="*/ 1217089 w 12094463"/>
              <a:gd name="connsiteY30" fmla="*/ 414528 h 6748271"/>
              <a:gd name="connsiteX31" fmla="*/ 0 w 12094463"/>
              <a:gd name="connsiteY31" fmla="*/ 414528 h 6748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094463" h="6748271">
                <a:moveTo>
                  <a:pt x="8316465" y="3808035"/>
                </a:moveTo>
                <a:lnTo>
                  <a:pt x="12094463" y="3808035"/>
                </a:lnTo>
                <a:lnTo>
                  <a:pt x="12094463" y="6748271"/>
                </a:lnTo>
                <a:lnTo>
                  <a:pt x="8316465" y="6748271"/>
                </a:lnTo>
                <a:close/>
                <a:moveTo>
                  <a:pt x="8316465" y="1179575"/>
                </a:moveTo>
                <a:lnTo>
                  <a:pt x="12094463" y="1179575"/>
                </a:lnTo>
                <a:lnTo>
                  <a:pt x="12094463" y="3716595"/>
                </a:lnTo>
                <a:lnTo>
                  <a:pt x="8316465" y="3716595"/>
                </a:lnTo>
                <a:close/>
                <a:moveTo>
                  <a:pt x="1308529" y="1179575"/>
                </a:moveTo>
                <a:lnTo>
                  <a:pt x="8225024" y="1179575"/>
                </a:lnTo>
                <a:lnTo>
                  <a:pt x="8225024" y="3716595"/>
                </a:lnTo>
                <a:lnTo>
                  <a:pt x="8225023" y="3716595"/>
                </a:lnTo>
                <a:lnTo>
                  <a:pt x="8225023" y="3808035"/>
                </a:lnTo>
                <a:lnTo>
                  <a:pt x="8225024" y="3808035"/>
                </a:lnTo>
                <a:lnTo>
                  <a:pt x="8225024" y="6748271"/>
                </a:lnTo>
                <a:lnTo>
                  <a:pt x="1308529" y="6748271"/>
                </a:lnTo>
                <a:close/>
                <a:moveTo>
                  <a:pt x="1308529" y="505968"/>
                </a:moveTo>
                <a:lnTo>
                  <a:pt x="12094463" y="505968"/>
                </a:lnTo>
                <a:lnTo>
                  <a:pt x="12094463" y="1088136"/>
                </a:lnTo>
                <a:lnTo>
                  <a:pt x="1308529" y="1088136"/>
                </a:lnTo>
                <a:close/>
                <a:moveTo>
                  <a:pt x="0" y="505968"/>
                </a:moveTo>
                <a:lnTo>
                  <a:pt x="1217089" y="505968"/>
                </a:lnTo>
                <a:lnTo>
                  <a:pt x="1217089" y="6748271"/>
                </a:lnTo>
                <a:lnTo>
                  <a:pt x="0" y="6748271"/>
                </a:lnTo>
                <a:close/>
                <a:moveTo>
                  <a:pt x="0" y="0"/>
                </a:moveTo>
                <a:lnTo>
                  <a:pt x="12094463" y="0"/>
                </a:lnTo>
                <a:lnTo>
                  <a:pt x="12094463" y="414528"/>
                </a:lnTo>
                <a:lnTo>
                  <a:pt x="1308529" y="414528"/>
                </a:lnTo>
                <a:lnTo>
                  <a:pt x="1308529" y="414527"/>
                </a:lnTo>
                <a:lnTo>
                  <a:pt x="1217089" y="414527"/>
                </a:lnTo>
                <a:lnTo>
                  <a:pt x="1217089" y="414528"/>
                </a:lnTo>
                <a:lnTo>
                  <a:pt x="0" y="414528"/>
                </a:lnTo>
                <a:close/>
              </a:path>
            </a:pathLst>
          </a:custGeom>
          <a:gradFill flip="none" rotWithShape="1">
            <a:gsLst>
              <a:gs pos="9000">
                <a:schemeClr val="accent1">
                  <a:lumMod val="75000"/>
                  <a:alpha val="92000"/>
                </a:schemeClr>
              </a:gs>
              <a:gs pos="77000">
                <a:schemeClr val="accent1">
                  <a:lumMod val="50000"/>
                  <a:alpha val="90000"/>
                </a:schemeClr>
              </a:gs>
              <a:gs pos="45000">
                <a:schemeClr val="accent1">
                  <a:lumMod val="50000"/>
                  <a:alpha val="92000"/>
                </a:schemeClr>
              </a:gs>
            </a:gsLst>
            <a:path path="rect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508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989AA3A-5A63-E9B4-7B13-F15019B9677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 descr="Abstract blue and black geometric background">
            <a:extLst>
              <a:ext uri="{FF2B5EF4-FFF2-40B4-BE49-F238E27FC236}">
                <a16:creationId xmlns:a16="http://schemas.microsoft.com/office/drawing/2014/main" id="{8B008D02-3D6A-A3D6-269C-71DE5C456E83}"/>
              </a:ext>
            </a:extLst>
          </p:cNvPr>
          <p:cNvSpPr/>
          <p:nvPr/>
        </p:nvSpPr>
        <p:spPr>
          <a:xfrm>
            <a:off x="97537" y="0"/>
            <a:ext cx="12094463" cy="6748271"/>
          </a:xfrm>
          <a:custGeom>
            <a:avLst/>
            <a:gdLst>
              <a:gd name="connsiteX0" fmla="*/ 8316465 w 12094463"/>
              <a:gd name="connsiteY0" fmla="*/ 3627119 h 6748271"/>
              <a:gd name="connsiteX1" fmla="*/ 12094463 w 12094463"/>
              <a:gd name="connsiteY1" fmla="*/ 3627119 h 6748271"/>
              <a:gd name="connsiteX2" fmla="*/ 12094463 w 12094463"/>
              <a:gd name="connsiteY2" fmla="*/ 6748271 h 6748271"/>
              <a:gd name="connsiteX3" fmla="*/ 8316465 w 12094463"/>
              <a:gd name="connsiteY3" fmla="*/ 6748271 h 6748271"/>
              <a:gd name="connsiteX4" fmla="*/ 8316465 w 12094463"/>
              <a:gd name="connsiteY4" fmla="*/ 1133856 h 6748271"/>
              <a:gd name="connsiteX5" fmla="*/ 12094463 w 12094463"/>
              <a:gd name="connsiteY5" fmla="*/ 1133856 h 6748271"/>
              <a:gd name="connsiteX6" fmla="*/ 12094463 w 12094463"/>
              <a:gd name="connsiteY6" fmla="*/ 3535679 h 6748271"/>
              <a:gd name="connsiteX7" fmla="*/ 8316465 w 12094463"/>
              <a:gd name="connsiteY7" fmla="*/ 3535679 h 6748271"/>
              <a:gd name="connsiteX8" fmla="*/ 1354249 w 12094463"/>
              <a:gd name="connsiteY8" fmla="*/ 1133856 h 6748271"/>
              <a:gd name="connsiteX9" fmla="*/ 8225024 w 12094463"/>
              <a:gd name="connsiteY9" fmla="*/ 1133856 h 6748271"/>
              <a:gd name="connsiteX10" fmla="*/ 8225024 w 12094463"/>
              <a:gd name="connsiteY10" fmla="*/ 3535679 h 6748271"/>
              <a:gd name="connsiteX11" fmla="*/ 8212832 w 12094463"/>
              <a:gd name="connsiteY11" fmla="*/ 3535679 h 6748271"/>
              <a:gd name="connsiteX12" fmla="*/ 8212832 w 12094463"/>
              <a:gd name="connsiteY12" fmla="*/ 3627119 h 6748271"/>
              <a:gd name="connsiteX13" fmla="*/ 8225024 w 12094463"/>
              <a:gd name="connsiteY13" fmla="*/ 3627119 h 6748271"/>
              <a:gd name="connsiteX14" fmla="*/ 8225024 w 12094463"/>
              <a:gd name="connsiteY14" fmla="*/ 6748271 h 6748271"/>
              <a:gd name="connsiteX15" fmla="*/ 1354249 w 12094463"/>
              <a:gd name="connsiteY15" fmla="*/ 6748271 h 6748271"/>
              <a:gd name="connsiteX16" fmla="*/ 1354249 w 12094463"/>
              <a:gd name="connsiteY16" fmla="*/ 405384 h 6748271"/>
              <a:gd name="connsiteX17" fmla="*/ 12094463 w 12094463"/>
              <a:gd name="connsiteY17" fmla="*/ 405384 h 6748271"/>
              <a:gd name="connsiteX18" fmla="*/ 12094463 w 12094463"/>
              <a:gd name="connsiteY18" fmla="*/ 1042416 h 6748271"/>
              <a:gd name="connsiteX19" fmla="*/ 1354249 w 12094463"/>
              <a:gd name="connsiteY19" fmla="*/ 1042416 h 6748271"/>
              <a:gd name="connsiteX20" fmla="*/ 0 w 12094463"/>
              <a:gd name="connsiteY20" fmla="*/ 405384 h 6748271"/>
              <a:gd name="connsiteX21" fmla="*/ 1262809 w 12094463"/>
              <a:gd name="connsiteY21" fmla="*/ 405384 h 6748271"/>
              <a:gd name="connsiteX22" fmla="*/ 1262809 w 12094463"/>
              <a:gd name="connsiteY22" fmla="*/ 6748271 h 6748271"/>
              <a:gd name="connsiteX23" fmla="*/ 0 w 12094463"/>
              <a:gd name="connsiteY23" fmla="*/ 6748271 h 6748271"/>
              <a:gd name="connsiteX24" fmla="*/ 0 w 12094463"/>
              <a:gd name="connsiteY24" fmla="*/ 0 h 6748271"/>
              <a:gd name="connsiteX25" fmla="*/ 12094463 w 12094463"/>
              <a:gd name="connsiteY25" fmla="*/ 0 h 6748271"/>
              <a:gd name="connsiteX26" fmla="*/ 12094463 w 12094463"/>
              <a:gd name="connsiteY26" fmla="*/ 313943 h 6748271"/>
              <a:gd name="connsiteX27" fmla="*/ 1354249 w 12094463"/>
              <a:gd name="connsiteY27" fmla="*/ 313943 h 6748271"/>
              <a:gd name="connsiteX28" fmla="*/ 1354249 w 12094463"/>
              <a:gd name="connsiteY28" fmla="*/ 280796 h 6748271"/>
              <a:gd name="connsiteX29" fmla="*/ 1262809 w 12094463"/>
              <a:gd name="connsiteY29" fmla="*/ 280796 h 6748271"/>
              <a:gd name="connsiteX30" fmla="*/ 1262809 w 12094463"/>
              <a:gd name="connsiteY30" fmla="*/ 313943 h 6748271"/>
              <a:gd name="connsiteX31" fmla="*/ 0 w 12094463"/>
              <a:gd name="connsiteY31" fmla="*/ 313943 h 6748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094463" h="6748271">
                <a:moveTo>
                  <a:pt x="8316465" y="3627119"/>
                </a:moveTo>
                <a:lnTo>
                  <a:pt x="12094463" y="3627119"/>
                </a:lnTo>
                <a:lnTo>
                  <a:pt x="12094463" y="6748271"/>
                </a:lnTo>
                <a:lnTo>
                  <a:pt x="8316465" y="6748271"/>
                </a:lnTo>
                <a:close/>
                <a:moveTo>
                  <a:pt x="8316465" y="1133856"/>
                </a:moveTo>
                <a:lnTo>
                  <a:pt x="12094463" y="1133856"/>
                </a:lnTo>
                <a:lnTo>
                  <a:pt x="12094463" y="3535679"/>
                </a:lnTo>
                <a:lnTo>
                  <a:pt x="8316465" y="3535679"/>
                </a:lnTo>
                <a:close/>
                <a:moveTo>
                  <a:pt x="1354249" y="1133856"/>
                </a:moveTo>
                <a:lnTo>
                  <a:pt x="8225024" y="1133856"/>
                </a:lnTo>
                <a:lnTo>
                  <a:pt x="8225024" y="3535679"/>
                </a:lnTo>
                <a:lnTo>
                  <a:pt x="8212832" y="3535679"/>
                </a:lnTo>
                <a:lnTo>
                  <a:pt x="8212832" y="3627119"/>
                </a:lnTo>
                <a:lnTo>
                  <a:pt x="8225024" y="3627119"/>
                </a:lnTo>
                <a:lnTo>
                  <a:pt x="8225024" y="6748271"/>
                </a:lnTo>
                <a:lnTo>
                  <a:pt x="1354249" y="6748271"/>
                </a:lnTo>
                <a:close/>
                <a:moveTo>
                  <a:pt x="1354249" y="405384"/>
                </a:moveTo>
                <a:lnTo>
                  <a:pt x="12094463" y="405384"/>
                </a:lnTo>
                <a:lnTo>
                  <a:pt x="12094463" y="1042416"/>
                </a:lnTo>
                <a:lnTo>
                  <a:pt x="1354249" y="1042416"/>
                </a:lnTo>
                <a:close/>
                <a:moveTo>
                  <a:pt x="0" y="405384"/>
                </a:moveTo>
                <a:lnTo>
                  <a:pt x="1262809" y="405384"/>
                </a:lnTo>
                <a:lnTo>
                  <a:pt x="1262809" y="6748271"/>
                </a:lnTo>
                <a:lnTo>
                  <a:pt x="0" y="6748271"/>
                </a:lnTo>
                <a:close/>
                <a:moveTo>
                  <a:pt x="0" y="0"/>
                </a:moveTo>
                <a:lnTo>
                  <a:pt x="12094463" y="0"/>
                </a:lnTo>
                <a:lnTo>
                  <a:pt x="12094463" y="313943"/>
                </a:lnTo>
                <a:lnTo>
                  <a:pt x="1354249" y="313943"/>
                </a:lnTo>
                <a:lnTo>
                  <a:pt x="1354249" y="280796"/>
                </a:lnTo>
                <a:lnTo>
                  <a:pt x="1262809" y="280796"/>
                </a:lnTo>
                <a:lnTo>
                  <a:pt x="1262809" y="313943"/>
                </a:lnTo>
                <a:lnTo>
                  <a:pt x="0" y="313943"/>
                </a:lnTo>
                <a:close/>
              </a:path>
            </a:pathLst>
          </a:custGeom>
          <a:blipFill dpi="0" rotWithShape="1">
            <a:blip r:embed="rId5">
              <a:alphaModFix amt="88000"/>
              <a:biLevel thresh="50000"/>
            </a:blip>
            <a:srcRect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04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989AA3A-5A63-E9B4-7B13-F15019B967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2BA4BF7-163E-68DB-5E9E-8D08B2D71227}"/>
              </a:ext>
            </a:extLst>
          </p:cNvPr>
          <p:cNvSpPr/>
          <p:nvPr/>
        </p:nvSpPr>
        <p:spPr>
          <a:xfrm>
            <a:off x="48770" y="54866"/>
            <a:ext cx="12094463" cy="6748271"/>
          </a:xfrm>
          <a:custGeom>
            <a:avLst/>
            <a:gdLst>
              <a:gd name="connsiteX0" fmla="*/ 7989745 w 12094463"/>
              <a:gd name="connsiteY0" fmla="*/ 3444240 h 6748271"/>
              <a:gd name="connsiteX1" fmla="*/ 8550577 w 12094463"/>
              <a:gd name="connsiteY1" fmla="*/ 3444240 h 6748271"/>
              <a:gd name="connsiteX2" fmla="*/ 8550577 w 12094463"/>
              <a:gd name="connsiteY2" fmla="*/ 3458786 h 6748271"/>
              <a:gd name="connsiteX3" fmla="*/ 8642017 w 12094463"/>
              <a:gd name="connsiteY3" fmla="*/ 3458786 h 6748271"/>
              <a:gd name="connsiteX4" fmla="*/ 8642017 w 12094463"/>
              <a:gd name="connsiteY4" fmla="*/ 3444240 h 6748271"/>
              <a:gd name="connsiteX5" fmla="*/ 12094463 w 12094463"/>
              <a:gd name="connsiteY5" fmla="*/ 3444240 h 6748271"/>
              <a:gd name="connsiteX6" fmla="*/ 12094463 w 12094463"/>
              <a:gd name="connsiteY6" fmla="*/ 6748271 h 6748271"/>
              <a:gd name="connsiteX7" fmla="*/ 7989745 w 12094463"/>
              <a:gd name="connsiteY7" fmla="*/ 6748271 h 6748271"/>
              <a:gd name="connsiteX8" fmla="*/ 1558466 w 12094463"/>
              <a:gd name="connsiteY8" fmla="*/ 3444240 h 6748271"/>
              <a:gd name="connsiteX9" fmla="*/ 7898305 w 12094463"/>
              <a:gd name="connsiteY9" fmla="*/ 3444240 h 6748271"/>
              <a:gd name="connsiteX10" fmla="*/ 7898305 w 12094463"/>
              <a:gd name="connsiteY10" fmla="*/ 6748271 h 6748271"/>
              <a:gd name="connsiteX11" fmla="*/ 1558466 w 12094463"/>
              <a:gd name="connsiteY11" fmla="*/ 6748271 h 6748271"/>
              <a:gd name="connsiteX12" fmla="*/ 8642017 w 12094463"/>
              <a:gd name="connsiteY12" fmla="*/ 1134618 h 6748271"/>
              <a:gd name="connsiteX13" fmla="*/ 12094463 w 12094463"/>
              <a:gd name="connsiteY13" fmla="*/ 1134618 h 6748271"/>
              <a:gd name="connsiteX14" fmla="*/ 12094463 w 12094463"/>
              <a:gd name="connsiteY14" fmla="*/ 3352799 h 6748271"/>
              <a:gd name="connsiteX15" fmla="*/ 8642017 w 12094463"/>
              <a:gd name="connsiteY15" fmla="*/ 3352799 h 6748271"/>
              <a:gd name="connsiteX16" fmla="*/ 4649138 w 12094463"/>
              <a:gd name="connsiteY16" fmla="*/ 1134618 h 6748271"/>
              <a:gd name="connsiteX17" fmla="*/ 8550577 w 12094463"/>
              <a:gd name="connsiteY17" fmla="*/ 1134618 h 6748271"/>
              <a:gd name="connsiteX18" fmla="*/ 8550577 w 12094463"/>
              <a:gd name="connsiteY18" fmla="*/ 3352799 h 6748271"/>
              <a:gd name="connsiteX19" fmla="*/ 4649138 w 12094463"/>
              <a:gd name="connsiteY19" fmla="*/ 3352799 h 6748271"/>
              <a:gd name="connsiteX20" fmla="*/ 1558466 w 12094463"/>
              <a:gd name="connsiteY20" fmla="*/ 1134618 h 6748271"/>
              <a:gd name="connsiteX21" fmla="*/ 4557697 w 12094463"/>
              <a:gd name="connsiteY21" fmla="*/ 1134618 h 6748271"/>
              <a:gd name="connsiteX22" fmla="*/ 4557697 w 12094463"/>
              <a:gd name="connsiteY22" fmla="*/ 3352799 h 6748271"/>
              <a:gd name="connsiteX23" fmla="*/ 1558466 w 12094463"/>
              <a:gd name="connsiteY23" fmla="*/ 3352799 h 6748271"/>
              <a:gd name="connsiteX24" fmla="*/ 1558466 w 12094463"/>
              <a:gd name="connsiteY24" fmla="*/ 397002 h 6748271"/>
              <a:gd name="connsiteX25" fmla="*/ 12094463 w 12094463"/>
              <a:gd name="connsiteY25" fmla="*/ 397002 h 6748271"/>
              <a:gd name="connsiteX26" fmla="*/ 12094463 w 12094463"/>
              <a:gd name="connsiteY26" fmla="*/ 1043178 h 6748271"/>
              <a:gd name="connsiteX27" fmla="*/ 1558466 w 12094463"/>
              <a:gd name="connsiteY27" fmla="*/ 1043178 h 6748271"/>
              <a:gd name="connsiteX28" fmla="*/ 0 w 12094463"/>
              <a:gd name="connsiteY28" fmla="*/ 397002 h 6748271"/>
              <a:gd name="connsiteX29" fmla="*/ 1467026 w 12094463"/>
              <a:gd name="connsiteY29" fmla="*/ 397002 h 6748271"/>
              <a:gd name="connsiteX30" fmla="*/ 1467026 w 12094463"/>
              <a:gd name="connsiteY30" fmla="*/ 6748271 h 6748271"/>
              <a:gd name="connsiteX31" fmla="*/ 0 w 12094463"/>
              <a:gd name="connsiteY31" fmla="*/ 6748271 h 6748271"/>
              <a:gd name="connsiteX32" fmla="*/ 0 w 12094463"/>
              <a:gd name="connsiteY32" fmla="*/ 0 h 6748271"/>
              <a:gd name="connsiteX33" fmla="*/ 12094463 w 12094463"/>
              <a:gd name="connsiteY33" fmla="*/ 0 h 6748271"/>
              <a:gd name="connsiteX34" fmla="*/ 12094463 w 12094463"/>
              <a:gd name="connsiteY34" fmla="*/ 305562 h 6748271"/>
              <a:gd name="connsiteX35" fmla="*/ 0 w 12094463"/>
              <a:gd name="connsiteY35" fmla="*/ 305562 h 6748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094463" h="6748271">
                <a:moveTo>
                  <a:pt x="7989745" y="3444240"/>
                </a:moveTo>
                <a:lnTo>
                  <a:pt x="8550577" y="3444240"/>
                </a:lnTo>
                <a:lnTo>
                  <a:pt x="8550577" y="3458786"/>
                </a:lnTo>
                <a:lnTo>
                  <a:pt x="8642017" y="3458786"/>
                </a:lnTo>
                <a:lnTo>
                  <a:pt x="8642017" y="3444240"/>
                </a:lnTo>
                <a:lnTo>
                  <a:pt x="12094463" y="3444240"/>
                </a:lnTo>
                <a:lnTo>
                  <a:pt x="12094463" y="6748271"/>
                </a:lnTo>
                <a:lnTo>
                  <a:pt x="7989745" y="6748271"/>
                </a:lnTo>
                <a:close/>
                <a:moveTo>
                  <a:pt x="1558466" y="3444240"/>
                </a:moveTo>
                <a:lnTo>
                  <a:pt x="7898305" y="3444240"/>
                </a:lnTo>
                <a:lnTo>
                  <a:pt x="7898305" y="6748271"/>
                </a:lnTo>
                <a:lnTo>
                  <a:pt x="1558466" y="6748271"/>
                </a:lnTo>
                <a:close/>
                <a:moveTo>
                  <a:pt x="8642017" y="1134618"/>
                </a:moveTo>
                <a:lnTo>
                  <a:pt x="12094463" y="1134618"/>
                </a:lnTo>
                <a:lnTo>
                  <a:pt x="12094463" y="3352799"/>
                </a:lnTo>
                <a:lnTo>
                  <a:pt x="8642017" y="3352799"/>
                </a:lnTo>
                <a:close/>
                <a:moveTo>
                  <a:pt x="4649138" y="1134618"/>
                </a:moveTo>
                <a:lnTo>
                  <a:pt x="8550577" y="1134618"/>
                </a:lnTo>
                <a:lnTo>
                  <a:pt x="8550577" y="3352799"/>
                </a:lnTo>
                <a:lnTo>
                  <a:pt x="4649138" y="3352799"/>
                </a:lnTo>
                <a:close/>
                <a:moveTo>
                  <a:pt x="1558466" y="1134618"/>
                </a:moveTo>
                <a:lnTo>
                  <a:pt x="4557697" y="1134618"/>
                </a:lnTo>
                <a:lnTo>
                  <a:pt x="4557697" y="3352799"/>
                </a:lnTo>
                <a:lnTo>
                  <a:pt x="1558466" y="3352799"/>
                </a:lnTo>
                <a:close/>
                <a:moveTo>
                  <a:pt x="1558466" y="397002"/>
                </a:moveTo>
                <a:lnTo>
                  <a:pt x="12094463" y="397002"/>
                </a:lnTo>
                <a:lnTo>
                  <a:pt x="12094463" y="1043178"/>
                </a:lnTo>
                <a:lnTo>
                  <a:pt x="1558466" y="1043178"/>
                </a:lnTo>
                <a:close/>
                <a:moveTo>
                  <a:pt x="0" y="397002"/>
                </a:moveTo>
                <a:lnTo>
                  <a:pt x="1467026" y="397002"/>
                </a:lnTo>
                <a:lnTo>
                  <a:pt x="1467026" y="6748271"/>
                </a:lnTo>
                <a:lnTo>
                  <a:pt x="0" y="6748271"/>
                </a:lnTo>
                <a:close/>
                <a:moveTo>
                  <a:pt x="0" y="0"/>
                </a:moveTo>
                <a:lnTo>
                  <a:pt x="12094463" y="0"/>
                </a:lnTo>
                <a:lnTo>
                  <a:pt x="12094463" y="305562"/>
                </a:lnTo>
                <a:lnTo>
                  <a:pt x="0" y="305562"/>
                </a:lnTo>
                <a:close/>
              </a:path>
            </a:pathLst>
          </a:custGeom>
          <a:gradFill flip="none" rotWithShape="1">
            <a:gsLst>
              <a:gs pos="45000">
                <a:srgbClr val="482D2D"/>
              </a:gs>
              <a:gs pos="16000">
                <a:schemeClr val="tx1">
                  <a:lumMod val="65000"/>
                  <a:lumOff val="35000"/>
                </a:schemeClr>
              </a:gs>
              <a:gs pos="77000">
                <a:srgbClr val="100000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384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989AA3A-5A63-E9B4-7B13-F15019B9677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2BA4BF7-163E-68DB-5E9E-8D08B2D71227}"/>
              </a:ext>
            </a:extLst>
          </p:cNvPr>
          <p:cNvSpPr/>
          <p:nvPr/>
        </p:nvSpPr>
        <p:spPr>
          <a:xfrm>
            <a:off x="48770" y="54866"/>
            <a:ext cx="12094463" cy="6748271"/>
          </a:xfrm>
          <a:custGeom>
            <a:avLst/>
            <a:gdLst>
              <a:gd name="connsiteX0" fmla="*/ 7989745 w 12094463"/>
              <a:gd name="connsiteY0" fmla="*/ 3444240 h 6748271"/>
              <a:gd name="connsiteX1" fmla="*/ 8550577 w 12094463"/>
              <a:gd name="connsiteY1" fmla="*/ 3444240 h 6748271"/>
              <a:gd name="connsiteX2" fmla="*/ 8550577 w 12094463"/>
              <a:gd name="connsiteY2" fmla="*/ 3458786 h 6748271"/>
              <a:gd name="connsiteX3" fmla="*/ 8642017 w 12094463"/>
              <a:gd name="connsiteY3" fmla="*/ 3458786 h 6748271"/>
              <a:gd name="connsiteX4" fmla="*/ 8642017 w 12094463"/>
              <a:gd name="connsiteY4" fmla="*/ 3444240 h 6748271"/>
              <a:gd name="connsiteX5" fmla="*/ 12094463 w 12094463"/>
              <a:gd name="connsiteY5" fmla="*/ 3444240 h 6748271"/>
              <a:gd name="connsiteX6" fmla="*/ 12094463 w 12094463"/>
              <a:gd name="connsiteY6" fmla="*/ 6748271 h 6748271"/>
              <a:gd name="connsiteX7" fmla="*/ 7989745 w 12094463"/>
              <a:gd name="connsiteY7" fmla="*/ 6748271 h 6748271"/>
              <a:gd name="connsiteX8" fmla="*/ 1558466 w 12094463"/>
              <a:gd name="connsiteY8" fmla="*/ 3444240 h 6748271"/>
              <a:gd name="connsiteX9" fmla="*/ 7898305 w 12094463"/>
              <a:gd name="connsiteY9" fmla="*/ 3444240 h 6748271"/>
              <a:gd name="connsiteX10" fmla="*/ 7898305 w 12094463"/>
              <a:gd name="connsiteY10" fmla="*/ 6748271 h 6748271"/>
              <a:gd name="connsiteX11" fmla="*/ 1558466 w 12094463"/>
              <a:gd name="connsiteY11" fmla="*/ 6748271 h 6748271"/>
              <a:gd name="connsiteX12" fmla="*/ 8642017 w 12094463"/>
              <a:gd name="connsiteY12" fmla="*/ 1134618 h 6748271"/>
              <a:gd name="connsiteX13" fmla="*/ 12094463 w 12094463"/>
              <a:gd name="connsiteY13" fmla="*/ 1134618 h 6748271"/>
              <a:gd name="connsiteX14" fmla="*/ 12094463 w 12094463"/>
              <a:gd name="connsiteY14" fmla="*/ 3352799 h 6748271"/>
              <a:gd name="connsiteX15" fmla="*/ 8642017 w 12094463"/>
              <a:gd name="connsiteY15" fmla="*/ 3352799 h 6748271"/>
              <a:gd name="connsiteX16" fmla="*/ 4649138 w 12094463"/>
              <a:gd name="connsiteY16" fmla="*/ 1134618 h 6748271"/>
              <a:gd name="connsiteX17" fmla="*/ 8550577 w 12094463"/>
              <a:gd name="connsiteY17" fmla="*/ 1134618 h 6748271"/>
              <a:gd name="connsiteX18" fmla="*/ 8550577 w 12094463"/>
              <a:gd name="connsiteY18" fmla="*/ 3352799 h 6748271"/>
              <a:gd name="connsiteX19" fmla="*/ 4649138 w 12094463"/>
              <a:gd name="connsiteY19" fmla="*/ 3352799 h 6748271"/>
              <a:gd name="connsiteX20" fmla="*/ 1558466 w 12094463"/>
              <a:gd name="connsiteY20" fmla="*/ 1134618 h 6748271"/>
              <a:gd name="connsiteX21" fmla="*/ 4557697 w 12094463"/>
              <a:gd name="connsiteY21" fmla="*/ 1134618 h 6748271"/>
              <a:gd name="connsiteX22" fmla="*/ 4557697 w 12094463"/>
              <a:gd name="connsiteY22" fmla="*/ 3352799 h 6748271"/>
              <a:gd name="connsiteX23" fmla="*/ 1558466 w 12094463"/>
              <a:gd name="connsiteY23" fmla="*/ 3352799 h 6748271"/>
              <a:gd name="connsiteX24" fmla="*/ 1558466 w 12094463"/>
              <a:gd name="connsiteY24" fmla="*/ 397002 h 6748271"/>
              <a:gd name="connsiteX25" fmla="*/ 12094463 w 12094463"/>
              <a:gd name="connsiteY25" fmla="*/ 397002 h 6748271"/>
              <a:gd name="connsiteX26" fmla="*/ 12094463 w 12094463"/>
              <a:gd name="connsiteY26" fmla="*/ 1043178 h 6748271"/>
              <a:gd name="connsiteX27" fmla="*/ 1558466 w 12094463"/>
              <a:gd name="connsiteY27" fmla="*/ 1043178 h 6748271"/>
              <a:gd name="connsiteX28" fmla="*/ 0 w 12094463"/>
              <a:gd name="connsiteY28" fmla="*/ 397002 h 6748271"/>
              <a:gd name="connsiteX29" fmla="*/ 1467026 w 12094463"/>
              <a:gd name="connsiteY29" fmla="*/ 397002 h 6748271"/>
              <a:gd name="connsiteX30" fmla="*/ 1467026 w 12094463"/>
              <a:gd name="connsiteY30" fmla="*/ 6748271 h 6748271"/>
              <a:gd name="connsiteX31" fmla="*/ 0 w 12094463"/>
              <a:gd name="connsiteY31" fmla="*/ 6748271 h 6748271"/>
              <a:gd name="connsiteX32" fmla="*/ 0 w 12094463"/>
              <a:gd name="connsiteY32" fmla="*/ 0 h 6748271"/>
              <a:gd name="connsiteX33" fmla="*/ 12094463 w 12094463"/>
              <a:gd name="connsiteY33" fmla="*/ 0 h 6748271"/>
              <a:gd name="connsiteX34" fmla="*/ 12094463 w 12094463"/>
              <a:gd name="connsiteY34" fmla="*/ 305562 h 6748271"/>
              <a:gd name="connsiteX35" fmla="*/ 0 w 12094463"/>
              <a:gd name="connsiteY35" fmla="*/ 305562 h 6748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094463" h="6748271">
                <a:moveTo>
                  <a:pt x="7989745" y="3444240"/>
                </a:moveTo>
                <a:lnTo>
                  <a:pt x="8550577" y="3444240"/>
                </a:lnTo>
                <a:lnTo>
                  <a:pt x="8550577" y="3458786"/>
                </a:lnTo>
                <a:lnTo>
                  <a:pt x="8642017" y="3458786"/>
                </a:lnTo>
                <a:lnTo>
                  <a:pt x="8642017" y="3444240"/>
                </a:lnTo>
                <a:lnTo>
                  <a:pt x="12094463" y="3444240"/>
                </a:lnTo>
                <a:lnTo>
                  <a:pt x="12094463" y="6748271"/>
                </a:lnTo>
                <a:lnTo>
                  <a:pt x="7989745" y="6748271"/>
                </a:lnTo>
                <a:close/>
                <a:moveTo>
                  <a:pt x="1558466" y="3444240"/>
                </a:moveTo>
                <a:lnTo>
                  <a:pt x="7898305" y="3444240"/>
                </a:lnTo>
                <a:lnTo>
                  <a:pt x="7898305" y="6748271"/>
                </a:lnTo>
                <a:lnTo>
                  <a:pt x="1558466" y="6748271"/>
                </a:lnTo>
                <a:close/>
                <a:moveTo>
                  <a:pt x="8642017" y="1134618"/>
                </a:moveTo>
                <a:lnTo>
                  <a:pt x="12094463" y="1134618"/>
                </a:lnTo>
                <a:lnTo>
                  <a:pt x="12094463" y="3352799"/>
                </a:lnTo>
                <a:lnTo>
                  <a:pt x="8642017" y="3352799"/>
                </a:lnTo>
                <a:close/>
                <a:moveTo>
                  <a:pt x="4649138" y="1134618"/>
                </a:moveTo>
                <a:lnTo>
                  <a:pt x="8550577" y="1134618"/>
                </a:lnTo>
                <a:lnTo>
                  <a:pt x="8550577" y="3352799"/>
                </a:lnTo>
                <a:lnTo>
                  <a:pt x="4649138" y="3352799"/>
                </a:lnTo>
                <a:close/>
                <a:moveTo>
                  <a:pt x="1558466" y="1134618"/>
                </a:moveTo>
                <a:lnTo>
                  <a:pt x="4557697" y="1134618"/>
                </a:lnTo>
                <a:lnTo>
                  <a:pt x="4557697" y="3352799"/>
                </a:lnTo>
                <a:lnTo>
                  <a:pt x="1558466" y="3352799"/>
                </a:lnTo>
                <a:close/>
                <a:moveTo>
                  <a:pt x="1558466" y="397002"/>
                </a:moveTo>
                <a:lnTo>
                  <a:pt x="12094463" y="397002"/>
                </a:lnTo>
                <a:lnTo>
                  <a:pt x="12094463" y="1043178"/>
                </a:lnTo>
                <a:lnTo>
                  <a:pt x="1558466" y="1043178"/>
                </a:lnTo>
                <a:close/>
                <a:moveTo>
                  <a:pt x="0" y="397002"/>
                </a:moveTo>
                <a:lnTo>
                  <a:pt x="1467026" y="397002"/>
                </a:lnTo>
                <a:lnTo>
                  <a:pt x="1467026" y="6748271"/>
                </a:lnTo>
                <a:lnTo>
                  <a:pt x="0" y="6748271"/>
                </a:lnTo>
                <a:close/>
                <a:moveTo>
                  <a:pt x="0" y="0"/>
                </a:moveTo>
                <a:lnTo>
                  <a:pt x="12094463" y="0"/>
                </a:lnTo>
                <a:lnTo>
                  <a:pt x="12094463" y="305562"/>
                </a:lnTo>
                <a:lnTo>
                  <a:pt x="0" y="305562"/>
                </a:lnTo>
                <a:close/>
              </a:path>
            </a:pathLst>
          </a:custGeom>
          <a:gradFill flip="none" rotWithShape="1">
            <a:gsLst>
              <a:gs pos="16000">
                <a:srgbClr val="1C3158">
                  <a:alpha val="86000"/>
                </a:srgbClr>
              </a:gs>
              <a:gs pos="50000">
                <a:srgbClr val="002060">
                  <a:alpha val="93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164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2024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3F167C"/>
      </a:accent1>
      <a:accent2>
        <a:srgbClr val="006730"/>
      </a:accent2>
      <a:accent3>
        <a:srgbClr val="795E0E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203</TotalTime>
  <Words>1</Words>
  <Application>Microsoft Office PowerPoint</Application>
  <PresentationFormat>Widescreen</PresentationFormat>
  <Paragraphs>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Bookman Old Style</vt:lpstr>
      <vt:lpstr>Calibri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Jackrony karani</dc:creator>
  <cp:lastModifiedBy>Jackrony karani</cp:lastModifiedBy>
  <cp:revision>1</cp:revision>
  <dcterms:created xsi:type="dcterms:W3CDTF">2024-04-23T12:13:45Z</dcterms:created>
  <dcterms:modified xsi:type="dcterms:W3CDTF">2024-05-27T13:32:13Z</dcterms:modified>
</cp:coreProperties>
</file>

<file path=docProps/thumbnail.jpeg>
</file>